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0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F1969-4C64-4DB7-BDD9-AC0319AD9D76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9710B-7F61-4613-AA49-700FCFFAB2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2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9710B-7F61-4613-AA49-700FCFFAB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6272D-CCCC-3CCD-9531-B7485B8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94AD32-2CF1-EA29-65D4-A979B9B3D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301C4B-42BD-1E8D-B1C5-7A340E27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CC5A53-4C7A-CE2A-A031-608AD89A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519EAC-7AA2-8FD6-25DF-DC893AED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6198B9-CC05-17DA-60A4-9B99DF12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DCEA89C-10EB-47A4-EA8E-8A230757E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D971A-6335-6DD1-2CF9-502BC54A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ABF7D8-3362-BC34-4ADC-2CCED4AE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20494C-0896-D9B7-1023-98988E6D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B21534-2971-7C02-3C70-CEAB09B58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97C18D-98E3-6FE4-F727-6D0EA7FBB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07CFA4-B653-F3DC-B07B-C673670D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F5847D-AEC1-65D2-371D-3840B770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729B33-4470-ABBE-D88E-7BC71BA4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EA09B-7556-CC9E-80FA-BB34EABF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4321CF-A53F-4A72-C675-6035FFB2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9C0A02-354B-4B3A-2075-E424D8C36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BEAAAC-2B1E-1586-22D5-E0D093B1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C8EB1D-A7E5-64EB-9583-536C4EF7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9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880B1-748B-35E1-7F91-4DF8CEBC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9C5543-433A-3A32-62D9-9F395CA31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406FAF-BA5F-1D79-95F4-AF2876F2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0A70E2-9C4B-C0CB-C881-CE68F272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49F9FF-34FD-B5B2-95A6-10CC3BDB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6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1DBAC3-1EB1-5A48-6BDC-3F5359B4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4874B-8557-7497-06C4-19608D4C1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A55C60-7653-3A41-3B70-FAFCC8B37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18A375-5923-0F9B-5E0B-9AB75FE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669210-9B0B-EF24-6757-451F5536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13EB2A-AE5D-D23D-233A-C9D3A802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0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29464-A064-02C0-C6B8-57FD66EC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32D82C-DE50-4DB5-11D6-2EC0E42EA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44EA7A-1E35-E970-C146-343F330BA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EEEA57-2BAD-691A-A105-E54D12388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88BBB5-1543-55F9-0D44-FF139A930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CC55065-A2AF-0094-CE37-46C53C73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5E04C1-E6EB-C66D-A56F-115E4078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80BCEE-4C7E-6CB9-07D6-D908983C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4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6EBC4-4F96-43BD-8637-D7564FC2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596B0B9-89D2-96F3-C229-F89D62CB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72DC94-0F7E-4AA0-C5FD-72C9CA7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43DC8A-29DC-64B5-34F9-32FFE71B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1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DC36BD8-D38C-3CF7-CFC6-37B9FAEC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2DFC46-1B65-2FD7-AD99-DA5DCA7E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FEEF83-AEF5-D67F-E0F5-275B9D04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F2BE6-4E3B-2412-B0F4-8590FFDE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0EE9F3-C902-0CCB-51E5-662738BE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A5B413-DDDD-8F31-A0B4-6002AD635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73FF3F-4253-9875-EAB1-F47C61B9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2FD015-848B-669C-FBF3-B2D0C8F1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F94B1-FBB2-1864-A73F-7E40D6F1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9C1336-7584-A7D9-E8AD-7F43340D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C1FC10-6CE1-5E39-9BFB-682F32B8C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67B50B-F816-3001-EF0C-52B4DA371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7CB4C6-833A-8FD9-CBE6-7C87EA43E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E597455-7FA9-8B55-07EF-99D64EBE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FBDAE8-5789-0D1B-B017-31B24097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2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698D3E-63C1-09BA-CB17-054B81F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14EBE6-FF5B-5AC0-7D0B-A0D28442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E9F7AE-04F6-FDE4-A5FC-6AA6BE295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E76873-7281-49B7-BD8D-F15284BE9447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222A1C-F857-F640-96C1-668CB6E48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2F0C3B-743A-64E9-AA13-3B468FEE4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DF3E0-C079-4CEF-A029-3A7147FEB7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3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E0515D-22DE-104C-F00E-79BD0758D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URL Sito di Riferimento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B81A68-1F3C-4185-371C-93A269FFF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https://www.amazon.it/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0092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, schermata, Sito Web, Pubblicità online">
            <a:extLst>
              <a:ext uri="{FF2B5EF4-FFF2-40B4-BE49-F238E27FC236}">
                <a16:creationId xmlns:a16="http://schemas.microsoft.com/office/drawing/2014/main" id="{E720E1AF-0E4C-D95C-ED4E-044FB747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9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64FEDCB-2DE3-5CEC-A529-C375CC9A8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Viso umano, vestiti, poster&#10;&#10;Descrizione generata automaticamente">
            <a:extLst>
              <a:ext uri="{FF2B5EF4-FFF2-40B4-BE49-F238E27FC236}">
                <a16:creationId xmlns:a16="http://schemas.microsoft.com/office/drawing/2014/main" id="{B5E622B0-7B6F-5BEA-408B-91982E934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88215" cy="6858000"/>
          </a:xfrm>
          <a:prstGeom prst="rect">
            <a:avLst/>
          </a:prstGeom>
        </p:spPr>
      </p:pic>
      <p:pic>
        <p:nvPicPr>
          <p:cNvPr id="11" name="Segnaposto contenuto 10" descr="Immagine che contiene testo, Arte bambini, poster, interno&#10;&#10;Descrizione generata automaticamente">
            <a:extLst>
              <a:ext uri="{FF2B5EF4-FFF2-40B4-BE49-F238E27FC236}">
                <a16:creationId xmlns:a16="http://schemas.microsoft.com/office/drawing/2014/main" id="{F661DA8E-FB5C-4D44-AF3B-26AEF2A3B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15" y="107950"/>
            <a:ext cx="5772083" cy="6407150"/>
          </a:xfrm>
        </p:spPr>
      </p:pic>
    </p:spTree>
    <p:extLst>
      <p:ext uri="{BB962C8B-B14F-4D97-AF65-F5344CB8AC3E}">
        <p14:creationId xmlns:p14="http://schemas.microsoft.com/office/powerpoint/2010/main" val="145207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Viso umano, giornale, schermata&#10;&#10;Descrizione generata automaticamente">
            <a:extLst>
              <a:ext uri="{FF2B5EF4-FFF2-40B4-BE49-F238E27FC236}">
                <a16:creationId xmlns:a16="http://schemas.microsoft.com/office/drawing/2014/main" id="{A03E2F96-5F11-2E44-2E43-E412BD8CE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717358"/>
          </a:xfrm>
          <a:prstGeom prst="rect">
            <a:avLst/>
          </a:prstGeom>
        </p:spPr>
      </p:pic>
      <p:pic>
        <p:nvPicPr>
          <p:cNvPr id="7" name="Immagine 6" descr="Immagine che contiene testo, giornale, interno&#10;&#10;Descrizione generata automaticamente">
            <a:extLst>
              <a:ext uri="{FF2B5EF4-FFF2-40B4-BE49-F238E27FC236}">
                <a16:creationId xmlns:a16="http://schemas.microsoft.com/office/drawing/2014/main" id="{EDCF8D11-099B-635C-7148-BE2A36168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7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</Words>
  <Application>Microsoft Office PowerPoint</Application>
  <PresentationFormat>Widescreen</PresentationFormat>
  <Paragraphs>3</Paragraphs>
  <Slides>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di Office</vt:lpstr>
      <vt:lpstr>URL Sito di Riferimento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URL Sito di Riferimento</dc:title>
  <dc:creator>Andrea Enei</dc:creator>
  <cp:lastModifiedBy>Andrea Enei</cp:lastModifiedBy>
  <cp:revision>1</cp:revision>
  <dcterms:created xsi:type="dcterms:W3CDTF">2024-03-23T10:24:56Z</dcterms:created>
  <dcterms:modified xsi:type="dcterms:W3CDTF">2024-03-23T10:39:14Z</dcterms:modified>
</cp:coreProperties>
</file>